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1" d="100"/>
          <a:sy n="111" d="100"/>
        </p:scale>
        <p:origin x="55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767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Wie bekommen wir schädlichen JS Code in eine fremde Internetseite?
Angriffsvektor:
Such- und Eingabefelder
URL PArameter
Gefahr:
User Input wird auf Website wieder ausgegeben:
Unser Input wird dann Teil der Internetseite!: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Praktisches Beispiel - Gästebuch einer Bäckerei
Internetseite hat Kommentarpalte und Eingabefelder
Ziel: Wir wollen den Kommentar von Max Mustermann verfälschen
Lob in Kritik umwandeln!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 der Kommentarfunktion: Wir geben was 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Eingabe wird in Kommentarpalte angezeigt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Blick in den Quellcode: Kommentar erhält eine ID
ID von Max Mustermann Kommentar_0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 nutzen diese Infos und bauen uns ein Skript Tag mit Schadcode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Funktionsweise Schadcode:
Zugriff auf Kommentar von Max Mustermann über ID:
Über Variable MaxMustermann kann auf Tag zugegriffen werden
MaxMustermann.innerHTML - Verändert den Inhalt des Tags. Lob zu Kritik
Alles was außerhalb des Skript Tags steht wird später als Text interpretiert.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ERFOLG:
Wir haben erfolgreich Internetseite verfälscht:
Max Mustermanns Kommentar hat neuen Inhalt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Blick in den Quellcode:
Unser Skript wurde erfolgreich injeziert:
Text innerhalb der Skript Tags wird als Skript interpretiert: NICHT SICHTBAR
Text außerhalb des Skript Tags wird nicht als Skript interpretiert: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Gegenmaßnahmen nehmen wir 2 Perspektiven ein:
Entwickler: Websiten sicher gestalten
Endnutzer: Websiten sicher nutzen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Definition
2 Technische Grundlagen
3 Zwei Praktische Beispiele
4 Gegenmaßnahmen: Was können wir dagegen tun?
5 Fazit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Entwickler:
Security by Design: Sicherheit frühzteitig Denken:
Welche sicherheitsrelevanten Auswirkungnen haben Funktionen?
Mehrere Methoden um Inhalt von Tags zu ändern
innerHTML - Inhalt wird als HTml und damit auch als skript gelesen!
textContent - Inhalt wird streng als Text gelesen!
textContent - Kann XSS verhindern!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Filtern:
Black List: Verbotene Zeichen definieren
Leicht zu umgehen
Besser White List:
Grundsätzlich alles verboten außer sichere Zeichen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JavaScript abschalten: Nachteil Internetseite funktioniert möglicherweise nicht mehr richtig!
Vorsicht geboten bei Links: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Hacking Methode
Vertrauenswürdige Website; Nachrichten Portal
Wird mit Schadcode injeziert.
Ziel: Inhalte verändern oder vertraucliche Daten auslesen.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Stored XSS - Schadcode auf Server d. Zielwebsite dauerhaft gespeichert. Allen Besuchern angezeigt
Reflected XSS - Schadcode wird nicht auf Server gespeichert. Manipulierte URL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codekomponenten - HTML CSS und JS
codekomponenten - werden von Server an User geschickt
codekomponenten - Browser setzt Internetseite zusammen.
codekomponenten - HTML liefert Grundgerüst - Knochen
codekomponenten - CSS liefert Styling - Haut
codekomponenten - JS liefert Logik - Funktionen, Internetseite reagiert auf Input, interaktiv - Gehirn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Zwichen spiten Klammern TAGS &lt;/&gt; werden Inhalte definiert
h1 - Überschrift - ul, li - Listenelemente
Tags haben Attribute wie ID
Über ID kann auf Tag und Inhalt zugegriffen werden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CSS - zu den Tags werden Styling Eigenschaften definiert
CSS - Hinter Tag Name wird in geschweifte Klammer Style geschrieben
CSS - hier: body blaue Schriftfarbe und schwarzer Hintergrund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JS - Liefert die Logik und macht Internetseite interaktiv
JS - document.getElementByID - Zugriff auf Tag mit ID "Titel"
JS - .innerHTML - Tag wird neuer Inhalt zugeordnet
JS - Inhalte können verändert und nachgeladen werden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Einbuindung: 2 Möglichkeiten:
Einbuindung: 1. code direkt als Inhalt zwischen Tags
Einbuindung: 2. Verlinkung über src-Attribut
ALLES WAS IN SCRIPT TAGS STEHT WIRD AUF DER INTERNETSEITE NICHT AUF BENUTZEROBERFLÄCHE ANGEZEIGT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700</Words>
  <Application>Microsoft Office PowerPoint</Application>
  <PresentationFormat>Breitbild</PresentationFormat>
  <Paragraphs>46</Paragraphs>
  <Slides>25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7" baseType="lpstr"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Fabian Flad</cp:lastModifiedBy>
  <cp:revision>1</cp:revision>
  <dcterms:created xsi:type="dcterms:W3CDTF">2025-01-09T15:32:45Z</dcterms:created>
  <dcterms:modified xsi:type="dcterms:W3CDTF">2025-01-09T15:49:24Z</dcterms:modified>
</cp:coreProperties>
</file>